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18EA0-2B02-96E5-08D2-BD338C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A359DB-86AA-96F9-7AD8-2F893F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72-7536-4825-ACA9-9B491150E0E9}" type="datetimeFigureOut">
              <a:rPr lang="zh-CN" altLang="en-US" smtClean="0"/>
              <a:t>2025/9/2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D66A34-D9DD-E3B9-4482-C2D0555D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408D04-C13F-5B04-4FB7-F9F50894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042C-1B3D-4F4D-B7D3-8E4ED6A3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83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C089F2-1D65-CC5D-1F19-44D62AF8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07E381-BECE-10E8-E390-B61A5DF8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432A0B-CE38-66E8-A76D-0CD7D67CB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4772-7536-4825-ACA9-9B491150E0E9}" type="datetimeFigureOut">
              <a:rPr lang="zh-CN" altLang="en-US" smtClean="0"/>
              <a:t>2025/9/2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84E7D-6174-019C-C783-68F53D076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0D2AB6-3A52-1145-AB9D-64146350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042C-1B3D-4F4D-B7D3-8E4ED6A3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7EABB5-E38C-9C7F-BC4A-90B49076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6209EC-4922-45D3-368D-5494E0BDE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607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3D139C-A280-E865-3B88-B44C81A2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3B0822-7D9E-8055-ECFC-120961166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BB39A3-5BC3-7127-7025-DBC4A1C1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6A2DAB-4CA0-345E-6E40-A05B21E06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D50DF4-F2C9-A632-742B-9790CF72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BA8593-9335-A28E-297B-99582A744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DF33586-AA6E-06CC-9C89-F79C2731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8341C1-9C5E-55B2-8182-9618077D6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24B13D-B091-F5EC-0E09-F0B656B6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BD65AD-8238-A8D6-0305-6E6841B4A0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9746E5D-0245-9028-B0BE-44196A27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A70411-BCA7-31FC-66F4-15AEE6824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D1860CB-0FB3-140E-9C8B-F5FDE6B3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0B62DD-68FF-21C4-45DC-483D2BD03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D47A19-9A0E-AAF7-66EB-1D8D6A80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891548-D536-7847-34EE-E81D3592F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C1E4FF6-A9B9-4C6D-2942-7B39908B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B006E8-8D80-01EE-DE4D-018909CEE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42A427A-5D38-E38B-6EFF-AEEC6A31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D3F182-10C6-48A8-2102-2A86434DF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54D499-5D18-A3E7-1F46-3CCF05F0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7D84BA-8995-7557-A254-F8B6979960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75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D40ADFF-A3CC-8AFC-74CC-31231F8E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606DA-4F55-7389-718A-DB98441DF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13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AAADD18-54D9-F22A-7028-6C6110A5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F5EA33-6D34-A391-AE9B-914EDDB7E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EC4F853-7467-8B46-8A7D-B74238FD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664119-31CC-CAD3-92F8-8BB46B27C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5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0F891E5-E6E3-62CB-03C7-EC798B39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437932-1666-E647-71C8-D5A32C874C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247EC52-BE6F-217B-343F-0FD7332F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61AF17-EE52-0C4C-0E94-2279512B7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923897A-A452-AF35-1790-54F67553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B1D985-1E45-A4FC-932A-7C1090FD3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8E131B2-99D2-7210-804C-E007AA9E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4554B9-5B5E-F563-4C7C-9D95B6430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305AFA8-53AA-D425-2402-09FCB813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1202F2-8C38-B489-198F-4662353D1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F0D360-D13D-F857-3ED8-35009A17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D95A39-862B-BFB7-ACB9-EC7C69850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 L</dc:creator>
  <cp:lastModifiedBy>y L</cp:lastModifiedBy>
  <cp:revision>1</cp:revision>
  <dcterms:created xsi:type="dcterms:W3CDTF">2025-09-02T12:15:34Z</dcterms:created>
  <dcterms:modified xsi:type="dcterms:W3CDTF">2025-09-02T12:15:34Z</dcterms:modified>
</cp:coreProperties>
</file>